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9" r:id="rId2"/>
    <p:sldId id="256" r:id="rId3"/>
    <p:sldId id="258" r:id="rId4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aximized">
    <p:restoredLeft sz="16797" autoAdjust="0"/>
    <p:restoredTop sz="94660"/>
  </p:normalViewPr>
  <p:slideViewPr>
    <p:cSldViewPr>
      <p:cViewPr>
        <p:scale>
          <a:sx n="66" d="100"/>
          <a:sy n="66" d="100"/>
        </p:scale>
        <p:origin x="-1062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287D3-EEE9-400B-BCB8-6F10186C5B82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A8E13-625D-4E1C-AEEA-C05D0F90A1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374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6758" r="952"/>
          <a:stretch/>
        </p:blipFill>
        <p:spPr bwMode="auto">
          <a:xfrm>
            <a:off x="-1" y="-145142"/>
            <a:ext cx="9144001" cy="57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49280"/>
            <a:ext cx="2979276" cy="54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53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2" descr="C:\Users\admin\Desktop\CIS\頁眉0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7"/>
          <a:stretch/>
        </p:blipFill>
        <p:spPr bwMode="auto">
          <a:xfrm>
            <a:off x="179510" y="260648"/>
            <a:ext cx="8783637" cy="8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035496"/>
            <a:ext cx="73533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 userDrawn="1"/>
        </p:nvSpPr>
        <p:spPr>
          <a:xfrm>
            <a:off x="2339752" y="3895824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800080"/>
                </a:solidFill>
                <a:latin typeface="Adobe 繁黑體 Std B" pitchFamily="34" charset="-120"/>
                <a:ea typeface="Adobe 繁黑體 Std B" pitchFamily="34" charset="-120"/>
              </a:rPr>
              <a:t>謝謝您的聆聽</a:t>
            </a:r>
            <a:r>
              <a:rPr lang="en-US" altLang="zh-TW" sz="4000" dirty="0" smtClean="0">
                <a:solidFill>
                  <a:srgbClr val="800080"/>
                </a:solidFill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4000" dirty="0" smtClean="0">
                <a:solidFill>
                  <a:srgbClr val="800080"/>
                </a:solidFill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4000" dirty="0" smtClean="0">
                <a:solidFill>
                  <a:srgbClr val="800080"/>
                </a:solidFill>
                <a:latin typeface="Adobe 繁黑體 Std B" pitchFamily="34" charset="-120"/>
                <a:ea typeface="Adobe 繁黑體 Std B" pitchFamily="34" charset="-120"/>
              </a:rPr>
              <a:t>Thank</a:t>
            </a:r>
            <a:r>
              <a:rPr lang="en-US" altLang="zh-TW" sz="4000" baseline="0" dirty="0" smtClean="0">
                <a:solidFill>
                  <a:srgbClr val="800080"/>
                </a:solidFill>
                <a:latin typeface="Adobe 繁黑體 Std B" pitchFamily="34" charset="-120"/>
                <a:ea typeface="Adobe 繁黑體 Std B" pitchFamily="34" charset="-120"/>
              </a:rPr>
              <a:t> You</a:t>
            </a:r>
            <a:endParaRPr lang="zh-TW" altLang="en-US" sz="4000" dirty="0">
              <a:solidFill>
                <a:srgbClr val="80008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1187624" y="5802062"/>
            <a:ext cx="454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1800" b="0" i="0" kern="1200" dirty="0" smtClean="0"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  <a:cs typeface="+mn-cs"/>
              </a:rPr>
              <a:t>地址</a:t>
            </a:r>
            <a:r>
              <a:rPr lang="en-US" altLang="zh-TW" sz="1800" b="0" i="0" kern="1200" dirty="0" smtClean="0"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  <a:cs typeface="+mn-cs"/>
              </a:rPr>
              <a:t>:100</a:t>
            </a:r>
            <a:r>
              <a:rPr lang="zh-TW" altLang="en-US" sz="1800" b="0" i="0" kern="1200" dirty="0" smtClean="0"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  <a:cs typeface="+mn-cs"/>
              </a:rPr>
              <a:t>臺北市中正區濟南路一段</a:t>
            </a:r>
            <a:r>
              <a:rPr lang="en-US" altLang="zh-TW" sz="1800" b="0" i="0" kern="1200" dirty="0" smtClean="0"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  <a:cs typeface="+mn-cs"/>
              </a:rPr>
              <a:t>321</a:t>
            </a:r>
            <a:r>
              <a:rPr lang="zh-TW" altLang="en-US" sz="1800" b="0" i="0" kern="1200" dirty="0" smtClean="0"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  <a:cs typeface="+mn-cs"/>
              </a:rPr>
              <a:t>號</a:t>
            </a:r>
            <a:r>
              <a:rPr lang="en-US" altLang="zh-TW" sz="1800" b="0" i="0" kern="1200" dirty="0" smtClean="0"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  <a:cs typeface="+mn-cs"/>
              </a:rPr>
              <a:t/>
            </a:r>
            <a:br>
              <a:rPr lang="en-US" altLang="zh-TW" sz="1800" b="0" i="0" kern="1200" dirty="0" smtClean="0"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  <a:cs typeface="+mn-cs"/>
              </a:rPr>
            </a:br>
            <a:r>
              <a:rPr lang="zh-TW" altLang="en-US" sz="1800" b="0" i="0" kern="1200" dirty="0" smtClean="0"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  <a:cs typeface="+mn-cs"/>
              </a:rPr>
              <a:t>電話</a:t>
            </a:r>
            <a:r>
              <a:rPr lang="en-US" altLang="zh-TW" sz="1800" b="0" i="0" kern="1200" dirty="0" smtClean="0"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  <a:cs typeface="+mn-cs"/>
              </a:rPr>
              <a:t>:(02)33222777</a:t>
            </a:r>
            <a:endParaRPr lang="zh-TW" altLang="en-US" sz="4000" dirty="0">
              <a:solidFill>
                <a:srgbClr val="80008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99" y="5699778"/>
            <a:ext cx="1587895" cy="85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86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9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idx="4294967295"/>
          </p:nvPr>
        </p:nvSpPr>
        <p:spPr>
          <a:xfrm>
            <a:off x="6629400" y="274638"/>
            <a:ext cx="2057400" cy="58515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4294967295"/>
          </p:nvPr>
        </p:nvSpPr>
        <p:spPr>
          <a:xfrm>
            <a:off x="457200" y="274638"/>
            <a:ext cx="6019800" cy="58515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5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如螢幕大小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6</cp:revision>
  <cp:lastPrinted>2017-08-09T00:48:58Z</cp:lastPrinted>
  <dcterms:created xsi:type="dcterms:W3CDTF">2016-07-01T07:25:04Z</dcterms:created>
  <dcterms:modified xsi:type="dcterms:W3CDTF">2017-08-09T01:15:40Z</dcterms:modified>
</cp:coreProperties>
</file>